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9"/>
  </p:notesMasterIdLst>
  <p:sldIdLst>
    <p:sldId id="257" r:id="rId2"/>
    <p:sldId id="259" r:id="rId3"/>
    <p:sldId id="260" r:id="rId4"/>
    <p:sldId id="261" r:id="rId5"/>
    <p:sldId id="262" r:id="rId6"/>
    <p:sldId id="263" r:id="rId7"/>
    <p:sldId id="258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208BD-5590-419A-A910-55A0AF5CD043}" type="datetimeFigureOut">
              <a:rPr lang="es-MX" smtClean="0"/>
              <a:pPr/>
              <a:t>21/05/2014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6FF01D-37DA-437A-82E8-1E00B2C653C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F3FF-D74C-4DDC-886E-A33E29018A2E}" type="datetimeFigureOut">
              <a:rPr lang="es-MX" smtClean="0"/>
              <a:pPr/>
              <a:t>21/05/2014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EF80D-259F-410F-8FC2-CD0C47A88BF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spd="med">
    <p:wheel spokes="2"/>
    <p:sndAc>
      <p:stSnd>
        <p:snd r:embed="rId1" name="chimes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F3FF-D74C-4DDC-886E-A33E29018A2E}" type="datetimeFigureOut">
              <a:rPr lang="es-MX" smtClean="0"/>
              <a:pPr/>
              <a:t>21/05/2014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EF80D-259F-410F-8FC2-CD0C47A88BF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spd="med">
    <p:wheel spokes="2"/>
    <p:sndAc>
      <p:stSnd>
        <p:snd r:embed="rId1" name="chimes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F3FF-D74C-4DDC-886E-A33E29018A2E}" type="datetimeFigureOut">
              <a:rPr lang="es-MX" smtClean="0"/>
              <a:pPr/>
              <a:t>21/05/2014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EF80D-259F-410F-8FC2-CD0C47A88BF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spd="med">
    <p:wheel spokes="2"/>
    <p:sndAc>
      <p:stSnd>
        <p:snd r:embed="rId1" name="chimes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F3FF-D74C-4DDC-886E-A33E29018A2E}" type="datetimeFigureOut">
              <a:rPr lang="es-MX" smtClean="0"/>
              <a:pPr/>
              <a:t>21/05/2014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EF80D-259F-410F-8FC2-CD0C47A88BF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spd="med">
    <p:wheel spokes="2"/>
    <p:sndAc>
      <p:stSnd>
        <p:snd r:embed="rId1" name="chimes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F3FF-D74C-4DDC-886E-A33E29018A2E}" type="datetimeFigureOut">
              <a:rPr lang="es-MX" smtClean="0"/>
              <a:pPr/>
              <a:t>21/05/2014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EF80D-259F-410F-8FC2-CD0C47A88BF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spd="med">
    <p:wheel spokes="2"/>
    <p:sndAc>
      <p:stSnd>
        <p:snd r:embed="rId1" name="chimes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F3FF-D74C-4DDC-886E-A33E29018A2E}" type="datetimeFigureOut">
              <a:rPr lang="es-MX" smtClean="0"/>
              <a:pPr/>
              <a:t>21/05/2014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EF80D-259F-410F-8FC2-CD0C47A88BF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spd="med">
    <p:wheel spokes="2"/>
    <p:sndAc>
      <p:stSnd>
        <p:snd r:embed="rId1" name="chimes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F3FF-D74C-4DDC-886E-A33E29018A2E}" type="datetimeFigureOut">
              <a:rPr lang="es-MX" smtClean="0"/>
              <a:pPr/>
              <a:t>21/05/2014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EF80D-259F-410F-8FC2-CD0C47A88BF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spd="med">
    <p:wheel spokes="2"/>
    <p:sndAc>
      <p:stSnd>
        <p:snd r:embed="rId1" name="chimes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F3FF-D74C-4DDC-886E-A33E29018A2E}" type="datetimeFigureOut">
              <a:rPr lang="es-MX" smtClean="0"/>
              <a:pPr/>
              <a:t>21/05/2014</a:t>
            </a:fld>
            <a:endParaRPr lang="es-MX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E4EF80D-259F-410F-8FC2-CD0C47A88BF4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  <p:transition spd="med">
    <p:wheel spokes="2"/>
    <p:sndAc>
      <p:stSnd>
        <p:snd r:embed="rId1" name="chimes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F3FF-D74C-4DDC-886E-A33E29018A2E}" type="datetimeFigureOut">
              <a:rPr lang="es-MX" smtClean="0"/>
              <a:pPr/>
              <a:t>21/05/2014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EF80D-259F-410F-8FC2-CD0C47A88BF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spd="med">
    <p:wheel spokes="2"/>
    <p:sndAc>
      <p:stSnd>
        <p:snd r:embed="rId1" name="chimes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F3FF-D74C-4DDC-886E-A33E29018A2E}" type="datetimeFigureOut">
              <a:rPr lang="es-MX" smtClean="0"/>
              <a:pPr/>
              <a:t>21/05/2014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2E4EF80D-259F-410F-8FC2-CD0C47A88BF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spd="med">
    <p:wheel spokes="2"/>
    <p:sndAc>
      <p:stSnd>
        <p:snd r:embed="rId1" name="chimes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B1A6F3FF-D74C-4DDC-886E-A33E29018A2E}" type="datetimeFigureOut">
              <a:rPr lang="es-MX" smtClean="0"/>
              <a:pPr/>
              <a:t>21/05/2014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EF80D-259F-410F-8FC2-CD0C47A88BF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spd="med">
    <p:wheel spokes="2"/>
    <p:sndAc>
      <p:stSnd>
        <p:snd r:embed="rId1" name="chimes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1A6F3FF-D74C-4DDC-886E-A33E29018A2E}" type="datetimeFigureOut">
              <a:rPr lang="es-MX" smtClean="0"/>
              <a:pPr/>
              <a:t>21/05/2014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E4EF80D-259F-410F-8FC2-CD0C47A88BF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ransition spd="med">
    <p:wheel spokes="2"/>
    <p:sndAc>
      <p:stSnd>
        <p:snd r:embed="rId13" name="chimes.wav" builtIn="1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85852" y="1600200"/>
            <a:ext cx="7429552" cy="4525963"/>
          </a:xfrm>
        </p:spPr>
        <p:txBody>
          <a:bodyPr>
            <a:prstTxWarp prst="textArchUpPour">
              <a:avLst/>
            </a:prstTxWarp>
          </a:bodyPr>
          <a:lstStyle/>
          <a:p>
            <a:pPr algn="ctr">
              <a:buNone/>
            </a:pPr>
            <a:r>
              <a:rPr lang="es-MX" dirty="0" smtClean="0">
                <a:solidFill>
                  <a:srgbClr val="002060"/>
                </a:solidFill>
              </a:rPr>
              <a:t>Tayikistán </a:t>
            </a:r>
            <a:endParaRPr lang="es-MX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>
    <p:wheel spokes="2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        Paralelos y meridianos</a:t>
            </a:r>
            <a:endParaRPr lang="es-MX" dirty="0"/>
          </a:p>
        </p:txBody>
      </p:sp>
      <p:pic>
        <p:nvPicPr>
          <p:cNvPr id="4" name="ihover-img" descr="Realiza las siguientes actividades de repaso y ampliación. Utiliza el ..."/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500166" y="1428736"/>
            <a:ext cx="7072362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5 Conector recto"/>
          <p:cNvCxnSpPr/>
          <p:nvPr/>
        </p:nvCxnSpPr>
        <p:spPr>
          <a:xfrm rot="5400000">
            <a:off x="2143108" y="3786189"/>
            <a:ext cx="5000661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3143240" y="6215082"/>
            <a:ext cx="3429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Meridiano de Greenwich</a:t>
            </a:r>
            <a:endParaRPr lang="es-MX" dirty="0"/>
          </a:p>
        </p:txBody>
      </p:sp>
      <p:sp>
        <p:nvSpPr>
          <p:cNvPr id="12" name="11 CuadroTexto"/>
          <p:cNvSpPr txBox="1"/>
          <p:nvPr/>
        </p:nvSpPr>
        <p:spPr>
          <a:xfrm>
            <a:off x="0" y="1071546"/>
            <a:ext cx="142872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Es te </a:t>
            </a:r>
            <a:r>
              <a:rPr lang="es-MX" dirty="0" smtClean="0"/>
              <a:t>país </a:t>
            </a:r>
            <a:r>
              <a:rPr lang="es-MX" dirty="0" smtClean="0"/>
              <a:t>se </a:t>
            </a:r>
            <a:r>
              <a:rPr lang="es-MX" dirty="0" smtClean="0"/>
              <a:t>encuentra al norte de trópico de cáncer  su latitud es de 37*  al este del meridiano de Greenwich</a:t>
            </a:r>
            <a:r>
              <a:rPr lang="es-MX" dirty="0" smtClean="0"/>
              <a:t>  y su longitud es de 90* con respecto al meridiano de Greenwich</a:t>
            </a:r>
            <a:r>
              <a:rPr lang="es-MX" dirty="0" smtClean="0"/>
              <a:t> </a:t>
            </a:r>
            <a:endParaRPr lang="es-MX" dirty="0"/>
          </a:p>
        </p:txBody>
      </p:sp>
    </p:spTree>
  </p:cSld>
  <p:clrMapOvr>
    <a:masterClrMapping/>
  </p:clrMapOvr>
  <p:transition spd="med">
    <p:wheel spokes="2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hidrografía </a:t>
            </a:r>
            <a:endParaRPr lang="es-MX" dirty="0"/>
          </a:p>
        </p:txBody>
      </p:sp>
      <p:pic>
        <p:nvPicPr>
          <p:cNvPr id="4" name="yui_3_5_1_5_1400609833744_6030" descr="http://www.mapacarreteras.com/uploads/mapas/34-mapa-hidrografico-asia.jpg"/>
          <p:cNvPicPr>
            <a:picLocks noGrp="1"/>
          </p:cNvPicPr>
          <p:nvPr>
            <p:ph idx="1"/>
          </p:nvPr>
        </p:nvPicPr>
        <p:blipFill>
          <a:blip r:embed="rId3"/>
          <a:srcRect l="1626" t="3157" r="20325" b="13188"/>
          <a:stretch>
            <a:fillRect/>
          </a:stretch>
        </p:blipFill>
        <p:spPr bwMode="auto">
          <a:xfrm>
            <a:off x="2285952" y="1357298"/>
            <a:ext cx="6858048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0" y="928670"/>
            <a:ext cx="20002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La  hidrografía se encarga de estudiar  los cuerpos planetarios  como ríos mare y lagunas </a:t>
            </a:r>
            <a:endParaRPr lang="es-MX" dirty="0"/>
          </a:p>
        </p:txBody>
      </p:sp>
      <p:sp>
        <p:nvSpPr>
          <p:cNvPr id="6" name="5 CuadroTexto"/>
          <p:cNvSpPr txBox="1"/>
          <p:nvPr/>
        </p:nvSpPr>
        <p:spPr>
          <a:xfrm>
            <a:off x="1285852" y="5715016"/>
            <a:ext cx="70009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El </a:t>
            </a:r>
            <a:r>
              <a:rPr lang="es-MX" dirty="0" smtClean="0"/>
              <a:t>país </a:t>
            </a:r>
            <a:r>
              <a:rPr lang="es-MX" dirty="0" smtClean="0"/>
              <a:t>de </a:t>
            </a:r>
            <a:r>
              <a:rPr lang="es-MX" dirty="0" smtClean="0"/>
              <a:t>Tayikistán  </a:t>
            </a:r>
            <a:r>
              <a:rPr lang="es-MX" dirty="0" smtClean="0"/>
              <a:t>se </a:t>
            </a:r>
            <a:r>
              <a:rPr lang="es-MX" dirty="0" smtClean="0"/>
              <a:t>encuentra cerca del rio amoldaría  no navegable en la parte norte  el mas cercano  es sircara  al igual tiene  cercano a indo</a:t>
            </a:r>
            <a:endParaRPr lang="es-MX" dirty="0"/>
          </a:p>
        </p:txBody>
      </p:sp>
      <p:cxnSp>
        <p:nvCxnSpPr>
          <p:cNvPr id="8" name="7 Conector recto de flecha"/>
          <p:cNvCxnSpPr/>
          <p:nvPr/>
        </p:nvCxnSpPr>
        <p:spPr>
          <a:xfrm rot="10800000" flipV="1">
            <a:off x="2071670" y="3286124"/>
            <a:ext cx="3429024" cy="11430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500034" y="435769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Tayikistán</a:t>
            </a:r>
            <a:endParaRPr lang="es-MX" dirty="0"/>
          </a:p>
        </p:txBody>
      </p:sp>
    </p:spTree>
  </p:cSld>
  <p:clrMapOvr>
    <a:masterClrMapping/>
  </p:clrMapOvr>
  <p:transition spd="med">
    <p:wheel spokes="2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357166"/>
            <a:ext cx="7467600" cy="1143000"/>
          </a:xfrm>
        </p:spPr>
        <p:txBody>
          <a:bodyPr/>
          <a:lstStyle/>
          <a:p>
            <a:pPr algn="ctr"/>
            <a:r>
              <a:rPr lang="es-MX" dirty="0" smtClean="0"/>
              <a:t>orografía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 smtClean="0"/>
          </a:p>
          <a:p>
            <a:endParaRPr lang="es-MX" dirty="0"/>
          </a:p>
        </p:txBody>
      </p:sp>
      <p:pic>
        <p:nvPicPr>
          <p:cNvPr id="4" name="ihover-img" descr="Asia Orografía con Nombres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71670" y="1500174"/>
            <a:ext cx="7072330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0" y="428604"/>
            <a:ext cx="17144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El país de Tayikistán  tiene una orografía </a:t>
            </a:r>
            <a:r>
              <a:rPr lang="es-MX" dirty="0" smtClean="0"/>
              <a:t> dentro de su ubicación no se encuentra alguna  montaña  se encuentra  en el norte del monte Everest</a:t>
            </a:r>
            <a:endParaRPr lang="es-MX" dirty="0"/>
          </a:p>
        </p:txBody>
      </p:sp>
      <p:cxnSp>
        <p:nvCxnSpPr>
          <p:cNvPr id="7" name="6 Conector recto de flecha"/>
          <p:cNvCxnSpPr/>
          <p:nvPr/>
        </p:nvCxnSpPr>
        <p:spPr>
          <a:xfrm flipV="1">
            <a:off x="1428728" y="3429000"/>
            <a:ext cx="3500462" cy="12144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357158" y="4500570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err="1" smtClean="0"/>
              <a:t>tayikistan</a:t>
            </a:r>
            <a:endParaRPr lang="es-MX" dirty="0"/>
          </a:p>
        </p:txBody>
      </p:sp>
      <p:sp>
        <p:nvSpPr>
          <p:cNvPr id="11" name="10 CuadroTexto"/>
          <p:cNvSpPr txBox="1"/>
          <p:nvPr/>
        </p:nvSpPr>
        <p:spPr>
          <a:xfrm>
            <a:off x="5857884" y="285728"/>
            <a:ext cx="32861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La orografía se encarga de las montañas relieves  llanuras de la tierra</a:t>
            </a:r>
            <a:endParaRPr lang="es-MX" dirty="0"/>
          </a:p>
        </p:txBody>
      </p:sp>
    </p:spTree>
  </p:cSld>
  <p:clrMapOvr>
    <a:masterClrMapping/>
  </p:clrMapOvr>
  <p:transition spd="med">
    <p:wheel spokes="2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Placas tectónicas</a:t>
            </a:r>
            <a:endParaRPr lang="es-MX" dirty="0"/>
          </a:p>
        </p:txBody>
      </p:sp>
      <p:pic>
        <p:nvPicPr>
          <p:cNvPr id="4" name="ihover-img" descr="Placas Tectônicas"/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714480" y="1357274"/>
            <a:ext cx="7143768" cy="5000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0" y="785794"/>
            <a:ext cx="157160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El país de Tayikistán  se encuentra en el  continente  asiático y las placas tectónicas que pasan por el </a:t>
            </a:r>
            <a:r>
              <a:rPr lang="es-MX" dirty="0" smtClean="0"/>
              <a:t>son la placa euro asiática tiene limites  de placas  no confirmadas  al igual zonas  de continentes  su deligación de la placa  es hacia el este del continente</a:t>
            </a:r>
            <a:endParaRPr lang="es-MX" dirty="0"/>
          </a:p>
        </p:txBody>
      </p:sp>
      <p:cxnSp>
        <p:nvCxnSpPr>
          <p:cNvPr id="7" name="6 Conector recto de flecha"/>
          <p:cNvCxnSpPr/>
          <p:nvPr/>
        </p:nvCxnSpPr>
        <p:spPr>
          <a:xfrm rot="5400000" flipH="1" flipV="1">
            <a:off x="6250793" y="1750207"/>
            <a:ext cx="1714512" cy="6429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>
            <a:off x="7000892" y="428604"/>
            <a:ext cx="1928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err="1" smtClean="0"/>
              <a:t>tayikistan</a:t>
            </a:r>
            <a:endParaRPr lang="es-MX" dirty="0"/>
          </a:p>
        </p:txBody>
      </p:sp>
    </p:spTree>
  </p:cSld>
  <p:clrMapOvr>
    <a:masterClrMapping/>
  </p:clrMapOvr>
  <p:transition spd="med">
    <p:wheel spokes="2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climatología</a:t>
            </a:r>
            <a:endParaRPr lang="es-MX" dirty="0"/>
          </a:p>
        </p:txBody>
      </p:sp>
      <p:pic>
        <p:nvPicPr>
          <p:cNvPr id="4" name="ihover-img" descr="Mapa Climatológico mundial"/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714480" y="1285860"/>
            <a:ext cx="7429520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5 Conector recto de flecha"/>
          <p:cNvCxnSpPr/>
          <p:nvPr/>
        </p:nvCxnSpPr>
        <p:spPr>
          <a:xfrm rot="5400000" flipH="1" flipV="1">
            <a:off x="5822165" y="1321579"/>
            <a:ext cx="1857388" cy="9286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6 CuadroTexto"/>
          <p:cNvSpPr txBox="1"/>
          <p:nvPr/>
        </p:nvSpPr>
        <p:spPr>
          <a:xfrm>
            <a:off x="6929454" y="500042"/>
            <a:ext cx="2214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Tayikistán</a:t>
            </a:r>
            <a:endParaRPr lang="es-MX" dirty="0"/>
          </a:p>
        </p:txBody>
      </p:sp>
      <p:sp>
        <p:nvSpPr>
          <p:cNvPr id="8" name="7 CuadroTexto"/>
          <p:cNvSpPr txBox="1"/>
          <p:nvPr/>
        </p:nvSpPr>
        <p:spPr>
          <a:xfrm>
            <a:off x="0" y="500042"/>
            <a:ext cx="164304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El país de Tayikistán  es un país con un </a:t>
            </a:r>
            <a:r>
              <a:rPr lang="es-MX" dirty="0" smtClean="0"/>
              <a:t>clima  es te país tiene un clima continental  templado con la corriente fría el clima puede ser subtropical</a:t>
            </a:r>
            <a:endParaRPr lang="es-MX" dirty="0"/>
          </a:p>
        </p:txBody>
      </p:sp>
    </p:spTree>
  </p:cSld>
  <p:clrMapOvr>
    <a:masterClrMapping/>
  </p:clrMapOvr>
  <p:transition spd="med">
    <p:wheel spokes="2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Husos Horarios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 smtClean="0"/>
          </a:p>
          <a:p>
            <a:pPr>
              <a:buNone/>
            </a:pPr>
            <a:endParaRPr lang="es-MX" dirty="0" smtClean="0"/>
          </a:p>
        </p:txBody>
      </p:sp>
      <p:pic>
        <p:nvPicPr>
          <p:cNvPr id="4" name="yui_3_5_1_5_1400613671255_849" descr="http://shakopeelocksmith.net/wp-content/plugins/contact-form-8/husos-horarios-conversor-815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1857340"/>
            <a:ext cx="7715272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5 Conector recto de flecha"/>
          <p:cNvCxnSpPr/>
          <p:nvPr/>
        </p:nvCxnSpPr>
        <p:spPr>
          <a:xfrm rot="5400000" flipH="1" flipV="1">
            <a:off x="6036479" y="2178835"/>
            <a:ext cx="2643206" cy="11430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6 CuadroTexto"/>
          <p:cNvSpPr txBox="1"/>
          <p:nvPr/>
        </p:nvSpPr>
        <p:spPr>
          <a:xfrm>
            <a:off x="7358082" y="1142984"/>
            <a:ext cx="1785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TAYIKISTÁN</a:t>
            </a:r>
            <a:endParaRPr lang="es-MX" dirty="0"/>
          </a:p>
        </p:txBody>
      </p:sp>
      <p:sp>
        <p:nvSpPr>
          <p:cNvPr id="8" name="7 CuadroTexto"/>
          <p:cNvSpPr txBox="1"/>
          <p:nvPr/>
        </p:nvSpPr>
        <p:spPr>
          <a:xfrm>
            <a:off x="0" y="571480"/>
            <a:ext cx="14287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El país de Tayikistán  tiene un uso horario </a:t>
            </a:r>
            <a:r>
              <a:rPr lang="es-MX" dirty="0" smtClean="0"/>
              <a:t>de  respecto </a:t>
            </a:r>
            <a:r>
              <a:rPr lang="es-MX" smtClean="0"/>
              <a:t>al meridano </a:t>
            </a:r>
            <a:r>
              <a:rPr lang="es-MX" dirty="0" smtClean="0"/>
              <a:t>+5 +6 pm </a:t>
            </a:r>
            <a:endParaRPr lang="es-MX" dirty="0"/>
          </a:p>
        </p:txBody>
      </p:sp>
    </p:spTree>
  </p:cSld>
  <p:clrMapOvr>
    <a:masterClrMapping/>
  </p:clrMapOvr>
  <p:transition spd="med">
    <p:wheel spokes="2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écnico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108</TotalTime>
  <Words>222</Words>
  <Application>Microsoft Office PowerPoint</Application>
  <PresentationFormat>Presentación en pantalla (4:3)</PresentationFormat>
  <Paragraphs>21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Técnico</vt:lpstr>
      <vt:lpstr>Diapositiva 1</vt:lpstr>
      <vt:lpstr>        Paralelos y meridianos</vt:lpstr>
      <vt:lpstr>hidrografía </vt:lpstr>
      <vt:lpstr>orografía</vt:lpstr>
      <vt:lpstr>Placas tectónicas</vt:lpstr>
      <vt:lpstr>climatología</vt:lpstr>
      <vt:lpstr>Husos Horarios </vt:lpstr>
    </vt:vector>
  </TitlesOfParts>
  <Company>Tuxsis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Tuxsis</dc:creator>
  <cp:lastModifiedBy>Tuxsis</cp:lastModifiedBy>
  <cp:revision>12</cp:revision>
  <dcterms:created xsi:type="dcterms:W3CDTF">2014-05-20T17:51:26Z</dcterms:created>
  <dcterms:modified xsi:type="dcterms:W3CDTF">2014-05-20T21:00:34Z</dcterms:modified>
</cp:coreProperties>
</file>